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58" r:id="rId5"/>
    <p:sldId id="260" r:id="rId6"/>
    <p:sldId id="261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910264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ОБЩЕОБРАЗОВАТЕЛЬНОЕ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№6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правополушарному рисованию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«Космос»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участия в городском мероприятии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«Ярмарка педагогических идей -2023»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Нефтеюганск 2023 год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5814" y="2204868"/>
            <a:ext cx="2808315" cy="4680520"/>
          </a:xfrm>
        </p:spPr>
      </p:pic>
      <p:sp>
        <p:nvSpPr>
          <p:cNvPr id="3" name="Прямоугольник 2"/>
          <p:cNvSpPr/>
          <p:nvPr/>
        </p:nvSpPr>
        <p:spPr>
          <a:xfrm>
            <a:off x="971600" y="1988840"/>
            <a:ext cx="67687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Полторацкая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Ирина Владимировна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76672"/>
            <a:ext cx="7622232" cy="5832648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Актуальность: 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Подрастая, ребенок всё больше обрастает условностями и определенными стереотипами. Это происходит примерно с 3 лет. Начинают воспроизводиться определенные символы: голова - круг, ноги - палки, глаза - точки и т.д. Детская увлеченность исчезает и на её место встаёт страх сделать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неправильно. Преодолеть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зажим и вернуть детское отношение к художественному творчеству помогает правополушарное рисование.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Правое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полушарие возвращает рисование в область творчества из сферы аналитического мышления. Отсутствие анализа помогает успокоиться и исключить из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живописи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психологическую нагрузку, снять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ограничители 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мастер-класса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Раскрыть творческий потенциал ребёнка, способствовать повышению умственной работоспособности,  стабилизация эмоционального состояния у детей старшего дошкольного возраста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творческие способности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 практические навыки работы в технике </a:t>
            </a:r>
            <a:r>
              <a:rPr lang="ru-RU" sz="18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правополушарного рисования (ППР)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чувство композиции, 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цветовосприятие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зрительно-двигательную координацию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эмоциональную сферу ребёнка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способствовать снятию напряжения, тревожности, 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гиперактивности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5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332656"/>
            <a:ext cx="6840759" cy="2232248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Алгоритм выполнения мастер-класса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Цветная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гуашь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Кисть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жесткой щетиной №8- 20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Кисть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синтетика либо белка №4-6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Баночка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водой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Бумага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А4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белый картон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Салфетка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Клеёнка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24944"/>
            <a:ext cx="532859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10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6" cy="144016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</a:t>
            </a:r>
            <a:r>
              <a:rPr lang="ru-RU" sz="2000" dirty="0" smtClean="0"/>
              <a:t>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Наносим 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краску 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пятнами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мазками 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самого светлого 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тона 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самому тёмному</a:t>
            </a: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8" y="1988840"/>
            <a:ext cx="4176464" cy="36004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8043" y="2456893"/>
            <a:ext cx="3744417" cy="4248471"/>
          </a:xfrm>
        </p:spPr>
      </p:pic>
    </p:spTree>
    <p:extLst>
      <p:ext uri="{BB962C8B-B14F-4D97-AF65-F5344CB8AC3E}">
        <p14:creationId xmlns:p14="http://schemas.microsoft.com/office/powerpoint/2010/main" val="24008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352928" cy="180020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2.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Жесткой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кистью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растушёвываем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краску.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Смешивая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краски прямо на листе бумаги, мы получаем волшебство, точки и кляксы превращаются в завораживающий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</a:t>
            </a: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2060848"/>
            <a:ext cx="4320480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2780928"/>
            <a:ext cx="4392488" cy="3600402"/>
          </a:xfrm>
        </p:spPr>
      </p:pic>
    </p:spTree>
    <p:extLst>
      <p:ext uri="{BB962C8B-B14F-4D97-AF65-F5344CB8AC3E}">
        <p14:creationId xmlns:p14="http://schemas.microsoft.com/office/powerpoint/2010/main" val="34025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895" cy="158417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3.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Добавляем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фон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звёзд.  Полусухой жесткой кистью разбрызгиваем белую либо жёлтую  краску </a:t>
            </a: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3768" y="1268760"/>
            <a:ext cx="4248472" cy="6120680"/>
          </a:xfrm>
        </p:spPr>
      </p:pic>
    </p:spTree>
    <p:extLst>
      <p:ext uri="{BB962C8B-B14F-4D97-AF65-F5344CB8AC3E}">
        <p14:creationId xmlns:p14="http://schemas.microsoft.com/office/powerpoint/2010/main" val="8422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4.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Остаётся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нарисовать только планеты. 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Марс, Земля, Сатурн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Юпитер, какая больше нравится?</a:t>
            </a:r>
            <a:b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Мягкой кистью прорисовываем планеты.</a:t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ваша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готова! </a:t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1759" y="1052737"/>
            <a:ext cx="4464498" cy="6480720"/>
          </a:xfrm>
        </p:spPr>
      </p:pic>
    </p:spTree>
    <p:extLst>
      <p:ext uri="{BB962C8B-B14F-4D97-AF65-F5344CB8AC3E}">
        <p14:creationId xmlns:p14="http://schemas.microsoft.com/office/powerpoint/2010/main" val="31362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620688"/>
            <a:ext cx="7622232" cy="489448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Преимущество ППР для детей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нарисовать законченный рисунок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правополушарной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технике ребенку понадобится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более получаса времени и для этого необязательно посещать художественную школу, достаточно знать несколько несложных приёмов.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Основа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в правополушарном рисовании - это ФОН. При рисовании фонов уже наступает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релакс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психологический эффект - не бояться выйти за рамки (рамки, которые ограничивали нас и мешали творческому развитию), не бояться смешивать цвета, играть с красками, быть уверенным что всё получится! Это простой приём, который даёт потрясающий эффект! Вы просто выбираете цвета под своё настроение! </a:t>
            </a:r>
          </a:p>
        </p:txBody>
      </p:sp>
    </p:spTree>
    <p:extLst>
      <p:ext uri="{BB962C8B-B14F-4D97-AF65-F5344CB8AC3E}">
        <p14:creationId xmlns:p14="http://schemas.microsoft.com/office/powerpoint/2010/main" val="394702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980728"/>
            <a:ext cx="7175351" cy="394472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Приятного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вам творчества!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229</TotalTime>
  <Words>141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Georgia</vt:lpstr>
      <vt:lpstr>Times New Roman</vt:lpstr>
      <vt:lpstr>Trebuchet MS</vt:lpstr>
      <vt:lpstr>Воздушный поток</vt:lpstr>
      <vt:lpstr>МУНИЦИПАЛЬНОЕ БЮДЖЕТНОЕ ОБЩЕОБРАЗОВАТЕЛЬНОЕ УЧРЕЖДЕНИЕ «СРЕДНЯЯ ОБЩЕОБРАЗОВАТЕЛЬНАЯ ШКОЛА №6»   Мастер-класс по правополушарному рисованию  «Космос» для участия в городском мероприятии  «Ярмарка педагогических идей -2023»             Нефтеюганск 2023 год</vt:lpstr>
      <vt:lpstr>   Актуальность:  Подрастая, ребенок всё больше обрастает условностями и определенными стереотипами. Это происходит примерно с 3 лет. Начинают воспроизводиться определенные символы: голова - круг, ноги - палки, глаза - точки и т.д. Детская увлеченность исчезает и на её место встаёт страх сделать неправильно. Преодолеть зажим и вернуть детское отношение к художественному творчеству помогает правополушарное рисование.     Правое полушарие возвращает рисование в область творчества из сферы аналитического мышления. Отсутствие анализа помогает успокоиться и исключить из живописи психологическую нагрузку, снять ограничители     Цель мастер-класса: Раскрыть творческий потенциал ребёнка, способствовать повышению умственной работоспособности,  стабилизация эмоционального состояния у детей старшего дошкольного возраста    Задачи: - Развивать творческие способности - формировать практические навыки работы в технике правополушарного рисования (ППР) - развивать чувство композиции, цветовосприятие и зрительно-двигательную координацию - развивать эмоциональную сферу ребёнка - способствовать снятию напряжения, тревожности, гиперактивности</vt:lpstr>
      <vt:lpstr>                             Алгоритм выполнения мастер-класса  Необходимые материалы: 1. Цветная гуашь 2. Кисть с жесткой щетиной №8- 20 3. Кисть синтетика либо белка №4-6 4. Баночка с водой 5. Бумага А4 или  белый картон 6. Салфетка 7. Клеёнка </vt:lpstr>
      <vt:lpstr> Шаг 1. Наносим  краску  пятнами – мазками  от самого светлого  тона  к  самому тёмному</vt:lpstr>
      <vt:lpstr>Шаг 2. Жесткой кистью   растушёвываем  краску.  Смешивая краски прямо на листе бумаги, мы получаем волшебство, точки и кляксы превращаются в завораживающий ФОН</vt:lpstr>
      <vt:lpstr>Шаг 3. Добавляем на фон звёзд.  Полусухой жесткой кистью разбрызгиваем белую либо жёлтую  краску </vt:lpstr>
      <vt:lpstr>Шаг 4. Остаётся нарисовать только планеты.  Марс, Земля, Сатурн или Юпитер, какая больше нравится? Мягкой кистью прорисовываем планеты. Всё ваша работа готова!   </vt:lpstr>
      <vt:lpstr>   Преимущество ППР для детей Чтобы нарисовать законченный рисунок в правополушарной технике ребенку понадобится не более получаса времени и для этого необязательно посещать художественную школу, достаточно знать несколько несложных приёмов.     Основа всего в правополушарном рисовании - это ФОН. При рисовании фонов уже наступает релакс, психологический эффект - не бояться выйти за рамки (рамки, которые ограничивали нас и мешали творческому развитию), не бояться смешивать цвета, играть с красками, быть уверенным что всё получится! Это простой приём, который даёт потрясающий эффект! Вы просто выбираете цвета под своё настроение! </vt:lpstr>
      <vt:lpstr> Спасибо за внимание! Приятного вам творчества!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ПК-1</dc:creator>
  <cp:lastModifiedBy>User</cp:lastModifiedBy>
  <cp:revision>28</cp:revision>
  <dcterms:created xsi:type="dcterms:W3CDTF">2023-04-13T09:30:49Z</dcterms:created>
  <dcterms:modified xsi:type="dcterms:W3CDTF">2023-04-17T08:37:43Z</dcterms:modified>
</cp:coreProperties>
</file>